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78FBFDBF-66E3-074A-8723-DC12A04D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745" y="-100013"/>
            <a:ext cx="12357861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19-11A2-2C4B-BD9B-74A7A46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Cultura do Encontro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19C91-F682-AB4D-AD4C-AE6D16AA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60013" cy="4108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5400" dirty="0"/>
              <a:t>Por isso, o desafio que nos espera é o de comunicar, encontrando as pessoas onde estão e como são.</a:t>
            </a:r>
          </a:p>
        </p:txBody>
      </p:sp>
    </p:spTree>
    <p:extLst>
      <p:ext uri="{BB962C8B-B14F-4D97-AF65-F5344CB8AC3E}">
        <p14:creationId xmlns:p14="http://schemas.microsoft.com/office/powerpoint/2010/main" val="41638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19C91-F682-AB4D-AD4C-AE6D16AA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60013" cy="4108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9900" dirty="0"/>
              <a:t>FIM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43943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2497B-120E-4347-8A7E-EB4196E61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062" y="1000125"/>
            <a:ext cx="8791575" cy="4481513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“Vem e verás” foi o modo como a fé cristã se comunicou a partir dos primeiros encontros nas margens do rio Jordão e do lago da Galileia.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49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19-11A2-2C4B-BD9B-74A7A46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/>
              <a:t>Gastar as solas dos sapatos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19C91-F682-AB4D-AD4C-AE6D16AA1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/>
              <a:t>Informação pré-fabricada, “de palácio”, </a:t>
            </a:r>
            <a:r>
              <a:rPr lang="pt-BR" sz="3600" dirty="0" err="1"/>
              <a:t>autorreferencial</a:t>
            </a:r>
            <a:r>
              <a:rPr lang="pt-BR" sz="3600" dirty="0"/>
              <a:t>, que cada vez menos consegue interceptar a verdade das coisas e a vida concreta das pessoas </a:t>
            </a:r>
          </a:p>
        </p:txBody>
      </p:sp>
    </p:spTree>
    <p:extLst>
      <p:ext uri="{BB962C8B-B14F-4D97-AF65-F5344CB8AC3E}">
        <p14:creationId xmlns:p14="http://schemas.microsoft.com/office/powerpoint/2010/main" val="373586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19-11A2-2C4B-BD9B-74A7A46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i="1" dirty="0"/>
              <a:t>Aqueles detalhes de crônica no Evangelho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19C91-F682-AB4D-AD4C-AE6D16AA1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600" dirty="0"/>
              <a:t>O método “vem e verás” é o mais simples para se conhecer uma realidade; é a verificação mais honesta de qualquer anúncio, porque, para conhecer, é preciso encontrar, permitir à pessoa que tenho à minha frente que me fale, deixar que o seu testemunho chegue até mim.</a:t>
            </a:r>
          </a:p>
        </p:txBody>
      </p:sp>
    </p:spTree>
    <p:extLst>
      <p:ext uri="{BB962C8B-B14F-4D97-AF65-F5344CB8AC3E}">
        <p14:creationId xmlns:p14="http://schemas.microsoft.com/office/powerpoint/2010/main" val="344337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19-11A2-2C4B-BD9B-74A7A46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i="1" dirty="0"/>
              <a:t>Agradecimento pela coragem de muitos jornalistas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19C91-F682-AB4D-AD4C-AE6D16AA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60013" cy="410845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200" dirty="0"/>
              <a:t>Seria </a:t>
            </a:r>
            <a:r>
              <a:rPr lang="pt-BR" sz="3600" dirty="0"/>
              <a:t>uma perda não só para a informação, mas também para toda a sociedade e para a democracia, se faltassem estas vozes: um empobrecimento para a nossa humanidade.</a:t>
            </a:r>
          </a:p>
          <a:p>
            <a:pPr marL="0" indent="0">
              <a:buNone/>
            </a:pPr>
            <a:r>
              <a:rPr lang="pt-BR" sz="3600" dirty="0"/>
              <a:t> </a:t>
            </a:r>
          </a:p>
          <a:p>
            <a:pPr marL="0" indent="0">
              <a:buNone/>
            </a:pPr>
            <a:r>
              <a:rPr lang="pt-BR" sz="3600" dirty="0"/>
              <a:t>COVID - Há o risco de narrar a pandemia ou qualquer outra crise só com os olhos do </a:t>
            </a:r>
            <a:r>
              <a:rPr lang="pt-BR" sz="3200" dirty="0"/>
              <a:t>mundo mais rico. </a:t>
            </a:r>
          </a:p>
        </p:txBody>
      </p:sp>
    </p:spTree>
    <p:extLst>
      <p:ext uri="{BB962C8B-B14F-4D97-AF65-F5344CB8AC3E}">
        <p14:creationId xmlns:p14="http://schemas.microsoft.com/office/powerpoint/2010/main" val="153996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19-11A2-2C4B-BD9B-74A7A46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i="1" dirty="0"/>
              <a:t>Oportunidades e insídias na </a:t>
            </a:r>
            <a:r>
              <a:rPr lang="pt-BR" dirty="0"/>
              <a:t>web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19C91-F682-AB4D-AD4C-AE6D16AA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60013" cy="4108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Reconhecimento: Graças à rede</a:t>
            </a:r>
            <a:r>
              <a:rPr lang="pt-BR" sz="4400" i="1" dirty="0"/>
              <a:t>,</a:t>
            </a:r>
            <a:r>
              <a:rPr lang="pt-BR" sz="4400" dirty="0"/>
              <a:t> temos a possibilidade de contar o que vemos, o que acontece diante dos nossos olhos, de partilhar testemunhos</a:t>
            </a:r>
            <a:r>
              <a:rPr lang="pt-BR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89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4EB263-2C17-2F4E-A2AC-34A86E27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49437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r>
              <a:rPr lang="pt-BR" sz="4800" b="1" dirty="0"/>
              <a:t>Conteúdo gerado pelo usuário (UCC - </a:t>
            </a:r>
            <a:r>
              <a:rPr lang="pt-BR" sz="4800" b="1" dirty="0" err="1"/>
              <a:t>User</a:t>
            </a:r>
            <a:r>
              <a:rPr lang="pt-BR" sz="4800" b="1" dirty="0"/>
              <a:t> </a:t>
            </a:r>
            <a:r>
              <a:rPr lang="pt-BR" sz="4800" b="1" dirty="0" err="1"/>
              <a:t>Created</a:t>
            </a:r>
            <a:r>
              <a:rPr lang="pt-BR" sz="4800" b="1" dirty="0"/>
              <a:t> </a:t>
            </a:r>
            <a:r>
              <a:rPr lang="pt-BR" sz="4800" b="1" dirty="0" err="1"/>
              <a:t>Content</a:t>
            </a:r>
            <a:r>
              <a:rPr lang="pt-BR" sz="4800" b="1" dirty="0"/>
              <a:t>, UGC (</a:t>
            </a:r>
            <a:r>
              <a:rPr lang="pt-BR" sz="4800" b="1" dirty="0" err="1"/>
              <a:t>User</a:t>
            </a:r>
            <a:r>
              <a:rPr lang="pt-BR" sz="4800" b="1" dirty="0"/>
              <a:t> </a:t>
            </a:r>
            <a:r>
              <a:rPr lang="pt-BR" sz="4800" b="1" dirty="0" err="1"/>
              <a:t>Generated</a:t>
            </a:r>
            <a:r>
              <a:rPr lang="pt-BR" sz="4800" b="1" dirty="0"/>
              <a:t> </a:t>
            </a:r>
            <a:r>
              <a:rPr lang="pt-BR" sz="4800" b="1" dirty="0" err="1"/>
              <a:t>Content</a:t>
            </a:r>
            <a:r>
              <a:rPr lang="pt-BR" sz="4800" b="1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34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19-11A2-2C4B-BD9B-74A7A46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i="1" dirty="0"/>
              <a:t>Oportunidades e insídias na </a:t>
            </a:r>
            <a:r>
              <a:rPr lang="pt-BR" dirty="0"/>
              <a:t>web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19C91-F682-AB4D-AD4C-AE6D16AA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60013" cy="4108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800" dirty="0"/>
              <a:t>Exortação: riscos de uma comunicação </a:t>
            </a:r>
            <a:r>
              <a:rPr lang="pt-BR" sz="4800" i="1" dirty="0"/>
              <a:t>social </a:t>
            </a:r>
            <a:r>
              <a:rPr lang="pt-BR" sz="4800" dirty="0"/>
              <a:t>não verificável; todos somos responsáveis pela comunicação que fazemos.</a:t>
            </a:r>
          </a:p>
        </p:txBody>
      </p:sp>
    </p:spTree>
    <p:extLst>
      <p:ext uri="{BB962C8B-B14F-4D97-AF65-F5344CB8AC3E}">
        <p14:creationId xmlns:p14="http://schemas.microsoft.com/office/powerpoint/2010/main" val="86012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19-11A2-2C4B-BD9B-74A7A46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i="1" dirty="0"/>
              <a:t>Nada substitui o ver pessoalmente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19C91-F682-AB4D-AD4C-AE6D16AA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60013" cy="41084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dirty="0"/>
              <a:t>São Paulo: Ao vê-lo agir nos lugares onde se encontrava, verificavam como era verdadeiro e frutuoso para a vida aquele anúncio da salvação de que ele era portador por graça de Deus. E mesmo onde não se podia encontrar pessoalmente este colaborador de Deus, o seu modo de viver em Cristo era testemunhado pelos discípulos que enviava (cf. </a:t>
            </a:r>
            <a:r>
              <a:rPr lang="pt-BR" sz="3200" i="1" dirty="0"/>
              <a:t>1 Cor </a:t>
            </a:r>
            <a:r>
              <a:rPr lang="pt-BR" sz="3200" dirty="0"/>
              <a:t>4, 17).</a:t>
            </a:r>
          </a:p>
        </p:txBody>
      </p:sp>
    </p:spTree>
    <p:extLst>
      <p:ext uri="{BB962C8B-B14F-4D97-AF65-F5344CB8AC3E}">
        <p14:creationId xmlns:p14="http://schemas.microsoft.com/office/powerpoint/2010/main" val="3245364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163</TotalTime>
  <Words>358</Words>
  <Application>Microsoft Macintosh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Circuito</vt:lpstr>
      <vt:lpstr>Apresentação do PowerPoint</vt:lpstr>
      <vt:lpstr>“Vem e verás” foi o modo como a fé cristã se comunicou a partir dos primeiros encontros nas margens do rio Jordão e do lago da Galileia. </vt:lpstr>
      <vt:lpstr>Gastar as solas dos sapatos </vt:lpstr>
      <vt:lpstr>Aqueles detalhes de crônica no Evangelho </vt:lpstr>
      <vt:lpstr>Agradecimento pela coragem de muitos jornalistas</vt:lpstr>
      <vt:lpstr>Oportunidades e insídias na web</vt:lpstr>
      <vt:lpstr>Apresentação do PowerPoint</vt:lpstr>
      <vt:lpstr>Oportunidades e insídias na web</vt:lpstr>
      <vt:lpstr>Nada substitui o ver pessoalmente</vt:lpstr>
      <vt:lpstr>Cultura do Encontro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Rios Batista</dc:creator>
  <cp:lastModifiedBy>Rodrigo Rios Batista</cp:lastModifiedBy>
  <cp:revision>4</cp:revision>
  <dcterms:created xsi:type="dcterms:W3CDTF">2021-04-12T21:18:48Z</dcterms:created>
  <dcterms:modified xsi:type="dcterms:W3CDTF">2021-04-13T00:02:29Z</dcterms:modified>
</cp:coreProperties>
</file>